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F7F7F"/>
    <a:srgbClr val="6545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660"/>
  </p:normalViewPr>
  <p:slideViewPr>
    <p:cSldViewPr snapToGrid="0">
      <p:cViewPr>
        <p:scale>
          <a:sx n="90" d="100"/>
          <a:sy n="90" d="100"/>
        </p:scale>
        <p:origin x="58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E73B-0C5D-4D3A-5F9B-F43F494A6D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3AE560-C95A-5627-1A6E-16821C8961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2F28BA-3429-8D92-B5EC-1D1286654C57}"/>
              </a:ext>
            </a:extLst>
          </p:cNvPr>
          <p:cNvSpPr>
            <a:spLocks noGrp="1"/>
          </p:cNvSpPr>
          <p:nvPr>
            <p:ph type="dt" sz="half" idx="10"/>
          </p:nvPr>
        </p:nvSpPr>
        <p:spPr/>
        <p:txBody>
          <a:bodyPr/>
          <a:lstStyle/>
          <a:p>
            <a:fld id="{71B67873-CD00-42B1-A5D5-B1165695DADB}" type="datetimeFigureOut">
              <a:rPr lang="en-US" smtClean="0"/>
              <a:t>10/1/2025</a:t>
            </a:fld>
            <a:endParaRPr lang="en-US"/>
          </a:p>
        </p:txBody>
      </p:sp>
      <p:sp>
        <p:nvSpPr>
          <p:cNvPr id="5" name="Footer Placeholder 4">
            <a:extLst>
              <a:ext uri="{FF2B5EF4-FFF2-40B4-BE49-F238E27FC236}">
                <a16:creationId xmlns:a16="http://schemas.microsoft.com/office/drawing/2014/main" id="{0DCDC11D-9434-DE1E-D067-539D37A5C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6C565-96CD-081E-E2D9-CA3EC8A32E64}"/>
              </a:ext>
            </a:extLst>
          </p:cNvPr>
          <p:cNvSpPr>
            <a:spLocks noGrp="1"/>
          </p:cNvSpPr>
          <p:nvPr>
            <p:ph type="sldNum" sz="quarter" idx="12"/>
          </p:nvPr>
        </p:nvSpPr>
        <p:spPr/>
        <p:txBody>
          <a:bodyPr/>
          <a:lstStyle/>
          <a:p>
            <a:fld id="{296F11F9-281A-4CC1-9CA8-C8EAAAE9DBD3}" type="slidenum">
              <a:rPr lang="en-US" smtClean="0"/>
              <a:t>‹#›</a:t>
            </a:fld>
            <a:endParaRPr lang="en-US"/>
          </a:p>
        </p:txBody>
      </p:sp>
    </p:spTree>
    <p:extLst>
      <p:ext uri="{BB962C8B-B14F-4D97-AF65-F5344CB8AC3E}">
        <p14:creationId xmlns:p14="http://schemas.microsoft.com/office/powerpoint/2010/main" val="107145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4462D-76AC-2609-EAE6-62448FB521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D3C274-B450-1672-3D99-CD85D010D1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2DCEB-AE50-4059-667E-A461C388F1B0}"/>
              </a:ext>
            </a:extLst>
          </p:cNvPr>
          <p:cNvSpPr>
            <a:spLocks noGrp="1"/>
          </p:cNvSpPr>
          <p:nvPr>
            <p:ph type="dt" sz="half" idx="10"/>
          </p:nvPr>
        </p:nvSpPr>
        <p:spPr/>
        <p:txBody>
          <a:bodyPr/>
          <a:lstStyle/>
          <a:p>
            <a:fld id="{71B67873-CD00-42B1-A5D5-B1165695DADB}" type="datetimeFigureOut">
              <a:rPr lang="en-US" smtClean="0"/>
              <a:t>10/1/2025</a:t>
            </a:fld>
            <a:endParaRPr lang="en-US"/>
          </a:p>
        </p:txBody>
      </p:sp>
      <p:sp>
        <p:nvSpPr>
          <p:cNvPr id="5" name="Footer Placeholder 4">
            <a:extLst>
              <a:ext uri="{FF2B5EF4-FFF2-40B4-BE49-F238E27FC236}">
                <a16:creationId xmlns:a16="http://schemas.microsoft.com/office/drawing/2014/main" id="{B747FB04-17A2-CC00-A3F0-21D2B3E75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943BF-CC63-F8F9-5990-B35F8E1FE5F3}"/>
              </a:ext>
            </a:extLst>
          </p:cNvPr>
          <p:cNvSpPr>
            <a:spLocks noGrp="1"/>
          </p:cNvSpPr>
          <p:nvPr>
            <p:ph type="sldNum" sz="quarter" idx="12"/>
          </p:nvPr>
        </p:nvSpPr>
        <p:spPr/>
        <p:txBody>
          <a:bodyPr/>
          <a:lstStyle/>
          <a:p>
            <a:fld id="{296F11F9-281A-4CC1-9CA8-C8EAAAE9DBD3}" type="slidenum">
              <a:rPr lang="en-US" smtClean="0"/>
              <a:t>‹#›</a:t>
            </a:fld>
            <a:endParaRPr lang="en-US"/>
          </a:p>
        </p:txBody>
      </p:sp>
    </p:spTree>
    <p:extLst>
      <p:ext uri="{BB962C8B-B14F-4D97-AF65-F5344CB8AC3E}">
        <p14:creationId xmlns:p14="http://schemas.microsoft.com/office/powerpoint/2010/main" val="375503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C91CD5-81F6-8274-9D22-D0F6B752B8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67420-37D7-9339-1763-23B8A67F32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95225-3960-A7B8-DB74-E3F48F2D7034}"/>
              </a:ext>
            </a:extLst>
          </p:cNvPr>
          <p:cNvSpPr>
            <a:spLocks noGrp="1"/>
          </p:cNvSpPr>
          <p:nvPr>
            <p:ph type="dt" sz="half" idx="10"/>
          </p:nvPr>
        </p:nvSpPr>
        <p:spPr/>
        <p:txBody>
          <a:bodyPr/>
          <a:lstStyle/>
          <a:p>
            <a:fld id="{71B67873-CD00-42B1-A5D5-B1165695DADB}" type="datetimeFigureOut">
              <a:rPr lang="en-US" smtClean="0"/>
              <a:t>10/1/2025</a:t>
            </a:fld>
            <a:endParaRPr lang="en-US"/>
          </a:p>
        </p:txBody>
      </p:sp>
      <p:sp>
        <p:nvSpPr>
          <p:cNvPr id="5" name="Footer Placeholder 4">
            <a:extLst>
              <a:ext uri="{FF2B5EF4-FFF2-40B4-BE49-F238E27FC236}">
                <a16:creationId xmlns:a16="http://schemas.microsoft.com/office/drawing/2014/main" id="{4E5C0E2D-B693-0870-7384-2DCD1E3B3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D94315-6A16-12EE-8381-B3609F9C50DC}"/>
              </a:ext>
            </a:extLst>
          </p:cNvPr>
          <p:cNvSpPr>
            <a:spLocks noGrp="1"/>
          </p:cNvSpPr>
          <p:nvPr>
            <p:ph type="sldNum" sz="quarter" idx="12"/>
          </p:nvPr>
        </p:nvSpPr>
        <p:spPr/>
        <p:txBody>
          <a:bodyPr/>
          <a:lstStyle/>
          <a:p>
            <a:fld id="{296F11F9-281A-4CC1-9CA8-C8EAAAE9DBD3}" type="slidenum">
              <a:rPr lang="en-US" smtClean="0"/>
              <a:t>‹#›</a:t>
            </a:fld>
            <a:endParaRPr lang="en-US"/>
          </a:p>
        </p:txBody>
      </p:sp>
    </p:spTree>
    <p:extLst>
      <p:ext uri="{BB962C8B-B14F-4D97-AF65-F5344CB8AC3E}">
        <p14:creationId xmlns:p14="http://schemas.microsoft.com/office/powerpoint/2010/main" val="2110312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A5C0E-3F74-4BA5-ADFC-804007AC5B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E90DCF-E1A2-E041-8DFF-4CCF5D884A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1A0A52-B211-C25F-7CBA-52E812AE84AF}"/>
              </a:ext>
            </a:extLst>
          </p:cNvPr>
          <p:cNvSpPr>
            <a:spLocks noGrp="1"/>
          </p:cNvSpPr>
          <p:nvPr>
            <p:ph type="dt" sz="half" idx="10"/>
          </p:nvPr>
        </p:nvSpPr>
        <p:spPr/>
        <p:txBody>
          <a:bodyPr/>
          <a:lstStyle/>
          <a:p>
            <a:fld id="{71B67873-CD00-42B1-A5D5-B1165695DADB}" type="datetimeFigureOut">
              <a:rPr lang="en-US" smtClean="0"/>
              <a:t>10/1/2025</a:t>
            </a:fld>
            <a:endParaRPr lang="en-US"/>
          </a:p>
        </p:txBody>
      </p:sp>
      <p:sp>
        <p:nvSpPr>
          <p:cNvPr id="5" name="Footer Placeholder 4">
            <a:extLst>
              <a:ext uri="{FF2B5EF4-FFF2-40B4-BE49-F238E27FC236}">
                <a16:creationId xmlns:a16="http://schemas.microsoft.com/office/drawing/2014/main" id="{0D8C0B2F-F2DD-AD75-C200-1ABE9F7FB5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87259-957F-1903-7E91-05391E9704B1}"/>
              </a:ext>
            </a:extLst>
          </p:cNvPr>
          <p:cNvSpPr>
            <a:spLocks noGrp="1"/>
          </p:cNvSpPr>
          <p:nvPr>
            <p:ph type="sldNum" sz="quarter" idx="12"/>
          </p:nvPr>
        </p:nvSpPr>
        <p:spPr/>
        <p:txBody>
          <a:bodyPr/>
          <a:lstStyle/>
          <a:p>
            <a:fld id="{296F11F9-281A-4CC1-9CA8-C8EAAAE9DBD3}" type="slidenum">
              <a:rPr lang="en-US" smtClean="0"/>
              <a:t>‹#›</a:t>
            </a:fld>
            <a:endParaRPr lang="en-US"/>
          </a:p>
        </p:txBody>
      </p:sp>
    </p:spTree>
    <p:extLst>
      <p:ext uri="{BB962C8B-B14F-4D97-AF65-F5344CB8AC3E}">
        <p14:creationId xmlns:p14="http://schemas.microsoft.com/office/powerpoint/2010/main" val="4205157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27BF-1CB9-D161-3330-BD9491C724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59794A-A0E9-12EE-B51E-6FDF23DBA6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27BE11-FE1E-C2CA-254F-332088D6AB97}"/>
              </a:ext>
            </a:extLst>
          </p:cNvPr>
          <p:cNvSpPr>
            <a:spLocks noGrp="1"/>
          </p:cNvSpPr>
          <p:nvPr>
            <p:ph type="dt" sz="half" idx="10"/>
          </p:nvPr>
        </p:nvSpPr>
        <p:spPr/>
        <p:txBody>
          <a:bodyPr/>
          <a:lstStyle/>
          <a:p>
            <a:fld id="{71B67873-CD00-42B1-A5D5-B1165695DADB}" type="datetimeFigureOut">
              <a:rPr lang="en-US" smtClean="0"/>
              <a:t>10/1/2025</a:t>
            </a:fld>
            <a:endParaRPr lang="en-US"/>
          </a:p>
        </p:txBody>
      </p:sp>
      <p:sp>
        <p:nvSpPr>
          <p:cNvPr id="5" name="Footer Placeholder 4">
            <a:extLst>
              <a:ext uri="{FF2B5EF4-FFF2-40B4-BE49-F238E27FC236}">
                <a16:creationId xmlns:a16="http://schemas.microsoft.com/office/drawing/2014/main" id="{066C7848-DEA4-2646-2472-1FB351F30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B76B56-F0C1-00E5-FC00-3D3A918C6218}"/>
              </a:ext>
            </a:extLst>
          </p:cNvPr>
          <p:cNvSpPr>
            <a:spLocks noGrp="1"/>
          </p:cNvSpPr>
          <p:nvPr>
            <p:ph type="sldNum" sz="quarter" idx="12"/>
          </p:nvPr>
        </p:nvSpPr>
        <p:spPr/>
        <p:txBody>
          <a:bodyPr/>
          <a:lstStyle/>
          <a:p>
            <a:fld id="{296F11F9-281A-4CC1-9CA8-C8EAAAE9DBD3}" type="slidenum">
              <a:rPr lang="en-US" smtClean="0"/>
              <a:t>‹#›</a:t>
            </a:fld>
            <a:endParaRPr lang="en-US"/>
          </a:p>
        </p:txBody>
      </p:sp>
    </p:spTree>
    <p:extLst>
      <p:ext uri="{BB962C8B-B14F-4D97-AF65-F5344CB8AC3E}">
        <p14:creationId xmlns:p14="http://schemas.microsoft.com/office/powerpoint/2010/main" val="139492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3C689-6CE4-BCEC-4B38-9B7FC594AE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5723B2-E511-5FCC-7B2D-8BA704A57F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49C5D5-5669-04CE-5C01-2B90858534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6CE5FC-0661-3F65-D2A5-D53593739D6C}"/>
              </a:ext>
            </a:extLst>
          </p:cNvPr>
          <p:cNvSpPr>
            <a:spLocks noGrp="1"/>
          </p:cNvSpPr>
          <p:nvPr>
            <p:ph type="dt" sz="half" idx="10"/>
          </p:nvPr>
        </p:nvSpPr>
        <p:spPr/>
        <p:txBody>
          <a:bodyPr/>
          <a:lstStyle/>
          <a:p>
            <a:fld id="{71B67873-CD00-42B1-A5D5-B1165695DADB}" type="datetimeFigureOut">
              <a:rPr lang="en-US" smtClean="0"/>
              <a:t>10/1/2025</a:t>
            </a:fld>
            <a:endParaRPr lang="en-US"/>
          </a:p>
        </p:txBody>
      </p:sp>
      <p:sp>
        <p:nvSpPr>
          <p:cNvPr id="6" name="Footer Placeholder 5">
            <a:extLst>
              <a:ext uri="{FF2B5EF4-FFF2-40B4-BE49-F238E27FC236}">
                <a16:creationId xmlns:a16="http://schemas.microsoft.com/office/drawing/2014/main" id="{950CAE72-5FA9-59AA-F088-DFAB0FDBD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E81279-28AE-30B7-C19E-3A2D3C277449}"/>
              </a:ext>
            </a:extLst>
          </p:cNvPr>
          <p:cNvSpPr>
            <a:spLocks noGrp="1"/>
          </p:cNvSpPr>
          <p:nvPr>
            <p:ph type="sldNum" sz="quarter" idx="12"/>
          </p:nvPr>
        </p:nvSpPr>
        <p:spPr/>
        <p:txBody>
          <a:bodyPr/>
          <a:lstStyle/>
          <a:p>
            <a:fld id="{296F11F9-281A-4CC1-9CA8-C8EAAAE9DBD3}" type="slidenum">
              <a:rPr lang="en-US" smtClean="0"/>
              <a:t>‹#›</a:t>
            </a:fld>
            <a:endParaRPr lang="en-US"/>
          </a:p>
        </p:txBody>
      </p:sp>
    </p:spTree>
    <p:extLst>
      <p:ext uri="{BB962C8B-B14F-4D97-AF65-F5344CB8AC3E}">
        <p14:creationId xmlns:p14="http://schemas.microsoft.com/office/powerpoint/2010/main" val="3858816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6E0DE-0917-7BF4-8435-0D72A20443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55F1B0-993F-6CC1-226F-80BB81D019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C906C1-C154-CAC9-DE8F-6B31E121A2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17571B-AC40-AEA8-EF60-40CF7AF4D6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E46657-2060-17C7-EC59-00DDB5F01D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E83FBD-8FBF-6471-D613-B5B2B27A897D}"/>
              </a:ext>
            </a:extLst>
          </p:cNvPr>
          <p:cNvSpPr>
            <a:spLocks noGrp="1"/>
          </p:cNvSpPr>
          <p:nvPr>
            <p:ph type="dt" sz="half" idx="10"/>
          </p:nvPr>
        </p:nvSpPr>
        <p:spPr/>
        <p:txBody>
          <a:bodyPr/>
          <a:lstStyle/>
          <a:p>
            <a:fld id="{71B67873-CD00-42B1-A5D5-B1165695DADB}" type="datetimeFigureOut">
              <a:rPr lang="en-US" smtClean="0"/>
              <a:t>10/1/2025</a:t>
            </a:fld>
            <a:endParaRPr lang="en-US"/>
          </a:p>
        </p:txBody>
      </p:sp>
      <p:sp>
        <p:nvSpPr>
          <p:cNvPr id="8" name="Footer Placeholder 7">
            <a:extLst>
              <a:ext uri="{FF2B5EF4-FFF2-40B4-BE49-F238E27FC236}">
                <a16:creationId xmlns:a16="http://schemas.microsoft.com/office/drawing/2014/main" id="{7F1D41DF-5191-95FF-3070-67969E2C4F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4BEF1E-65A5-04B7-C3F1-DFC60D1BD855}"/>
              </a:ext>
            </a:extLst>
          </p:cNvPr>
          <p:cNvSpPr>
            <a:spLocks noGrp="1"/>
          </p:cNvSpPr>
          <p:nvPr>
            <p:ph type="sldNum" sz="quarter" idx="12"/>
          </p:nvPr>
        </p:nvSpPr>
        <p:spPr/>
        <p:txBody>
          <a:bodyPr/>
          <a:lstStyle/>
          <a:p>
            <a:fld id="{296F11F9-281A-4CC1-9CA8-C8EAAAE9DBD3}" type="slidenum">
              <a:rPr lang="en-US" smtClean="0"/>
              <a:t>‹#›</a:t>
            </a:fld>
            <a:endParaRPr lang="en-US"/>
          </a:p>
        </p:txBody>
      </p:sp>
    </p:spTree>
    <p:extLst>
      <p:ext uri="{BB962C8B-B14F-4D97-AF65-F5344CB8AC3E}">
        <p14:creationId xmlns:p14="http://schemas.microsoft.com/office/powerpoint/2010/main" val="3357547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C821A-1B9F-DC3F-D115-F73E2CF320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80A6A5-14C1-7AF3-8839-C4064D10CA3F}"/>
              </a:ext>
            </a:extLst>
          </p:cNvPr>
          <p:cNvSpPr>
            <a:spLocks noGrp="1"/>
          </p:cNvSpPr>
          <p:nvPr>
            <p:ph type="dt" sz="half" idx="10"/>
          </p:nvPr>
        </p:nvSpPr>
        <p:spPr/>
        <p:txBody>
          <a:bodyPr/>
          <a:lstStyle/>
          <a:p>
            <a:fld id="{71B67873-CD00-42B1-A5D5-B1165695DADB}" type="datetimeFigureOut">
              <a:rPr lang="en-US" smtClean="0"/>
              <a:t>10/1/2025</a:t>
            </a:fld>
            <a:endParaRPr lang="en-US"/>
          </a:p>
        </p:txBody>
      </p:sp>
      <p:sp>
        <p:nvSpPr>
          <p:cNvPr id="4" name="Footer Placeholder 3">
            <a:extLst>
              <a:ext uri="{FF2B5EF4-FFF2-40B4-BE49-F238E27FC236}">
                <a16:creationId xmlns:a16="http://schemas.microsoft.com/office/drawing/2014/main" id="{889E9418-8E61-D69E-A1F8-747A86F435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0ECFC8-7A20-EB6E-057B-44C38FEEAEB1}"/>
              </a:ext>
            </a:extLst>
          </p:cNvPr>
          <p:cNvSpPr>
            <a:spLocks noGrp="1"/>
          </p:cNvSpPr>
          <p:nvPr>
            <p:ph type="sldNum" sz="quarter" idx="12"/>
          </p:nvPr>
        </p:nvSpPr>
        <p:spPr/>
        <p:txBody>
          <a:bodyPr/>
          <a:lstStyle/>
          <a:p>
            <a:fld id="{296F11F9-281A-4CC1-9CA8-C8EAAAE9DBD3}" type="slidenum">
              <a:rPr lang="en-US" smtClean="0"/>
              <a:t>‹#›</a:t>
            </a:fld>
            <a:endParaRPr lang="en-US"/>
          </a:p>
        </p:txBody>
      </p:sp>
    </p:spTree>
    <p:extLst>
      <p:ext uri="{BB962C8B-B14F-4D97-AF65-F5344CB8AC3E}">
        <p14:creationId xmlns:p14="http://schemas.microsoft.com/office/powerpoint/2010/main" val="375969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41A098-B354-721D-D169-EAC5E552D727}"/>
              </a:ext>
            </a:extLst>
          </p:cNvPr>
          <p:cNvSpPr>
            <a:spLocks noGrp="1"/>
          </p:cNvSpPr>
          <p:nvPr>
            <p:ph type="dt" sz="half" idx="10"/>
          </p:nvPr>
        </p:nvSpPr>
        <p:spPr/>
        <p:txBody>
          <a:bodyPr/>
          <a:lstStyle/>
          <a:p>
            <a:fld id="{71B67873-CD00-42B1-A5D5-B1165695DADB}" type="datetimeFigureOut">
              <a:rPr lang="en-US" smtClean="0"/>
              <a:t>10/1/2025</a:t>
            </a:fld>
            <a:endParaRPr lang="en-US"/>
          </a:p>
        </p:txBody>
      </p:sp>
      <p:sp>
        <p:nvSpPr>
          <p:cNvPr id="3" name="Footer Placeholder 2">
            <a:extLst>
              <a:ext uri="{FF2B5EF4-FFF2-40B4-BE49-F238E27FC236}">
                <a16:creationId xmlns:a16="http://schemas.microsoft.com/office/drawing/2014/main" id="{311124D8-BAED-F2F3-5FA2-DA5DF57A88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A60E6C-5278-71F7-7A31-75E86CF61536}"/>
              </a:ext>
            </a:extLst>
          </p:cNvPr>
          <p:cNvSpPr>
            <a:spLocks noGrp="1"/>
          </p:cNvSpPr>
          <p:nvPr>
            <p:ph type="sldNum" sz="quarter" idx="12"/>
          </p:nvPr>
        </p:nvSpPr>
        <p:spPr/>
        <p:txBody>
          <a:bodyPr/>
          <a:lstStyle/>
          <a:p>
            <a:fld id="{296F11F9-281A-4CC1-9CA8-C8EAAAE9DBD3}" type="slidenum">
              <a:rPr lang="en-US" smtClean="0"/>
              <a:t>‹#›</a:t>
            </a:fld>
            <a:endParaRPr lang="en-US"/>
          </a:p>
        </p:txBody>
      </p:sp>
    </p:spTree>
    <p:extLst>
      <p:ext uri="{BB962C8B-B14F-4D97-AF65-F5344CB8AC3E}">
        <p14:creationId xmlns:p14="http://schemas.microsoft.com/office/powerpoint/2010/main" val="3223078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D95B-9612-CFB7-8433-3E7569935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403033-97A7-FED2-A058-A6373FC667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832AEA-51E9-14CC-A85E-F33022BC76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F8A324-9B18-4059-CC60-47DBE5749CD3}"/>
              </a:ext>
            </a:extLst>
          </p:cNvPr>
          <p:cNvSpPr>
            <a:spLocks noGrp="1"/>
          </p:cNvSpPr>
          <p:nvPr>
            <p:ph type="dt" sz="half" idx="10"/>
          </p:nvPr>
        </p:nvSpPr>
        <p:spPr/>
        <p:txBody>
          <a:bodyPr/>
          <a:lstStyle/>
          <a:p>
            <a:fld id="{71B67873-CD00-42B1-A5D5-B1165695DADB}" type="datetimeFigureOut">
              <a:rPr lang="en-US" smtClean="0"/>
              <a:t>10/1/2025</a:t>
            </a:fld>
            <a:endParaRPr lang="en-US"/>
          </a:p>
        </p:txBody>
      </p:sp>
      <p:sp>
        <p:nvSpPr>
          <p:cNvPr id="6" name="Footer Placeholder 5">
            <a:extLst>
              <a:ext uri="{FF2B5EF4-FFF2-40B4-BE49-F238E27FC236}">
                <a16:creationId xmlns:a16="http://schemas.microsoft.com/office/drawing/2014/main" id="{595EBA8C-6841-FC84-241D-68616ED6C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B81BC-1592-81F9-B6E2-89EB15DEA25A}"/>
              </a:ext>
            </a:extLst>
          </p:cNvPr>
          <p:cNvSpPr>
            <a:spLocks noGrp="1"/>
          </p:cNvSpPr>
          <p:nvPr>
            <p:ph type="sldNum" sz="quarter" idx="12"/>
          </p:nvPr>
        </p:nvSpPr>
        <p:spPr/>
        <p:txBody>
          <a:bodyPr/>
          <a:lstStyle/>
          <a:p>
            <a:fld id="{296F11F9-281A-4CC1-9CA8-C8EAAAE9DBD3}" type="slidenum">
              <a:rPr lang="en-US" smtClean="0"/>
              <a:t>‹#›</a:t>
            </a:fld>
            <a:endParaRPr lang="en-US"/>
          </a:p>
        </p:txBody>
      </p:sp>
    </p:spTree>
    <p:extLst>
      <p:ext uri="{BB962C8B-B14F-4D97-AF65-F5344CB8AC3E}">
        <p14:creationId xmlns:p14="http://schemas.microsoft.com/office/powerpoint/2010/main" val="2777121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D580-5022-993C-7BF9-FC49F6C2E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713BA8-9864-7FEF-4498-FBC840F611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F5BA7C-467D-1E60-9A87-553505DAC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4D341E-82CA-8207-4F67-948261DC39EE}"/>
              </a:ext>
            </a:extLst>
          </p:cNvPr>
          <p:cNvSpPr>
            <a:spLocks noGrp="1"/>
          </p:cNvSpPr>
          <p:nvPr>
            <p:ph type="dt" sz="half" idx="10"/>
          </p:nvPr>
        </p:nvSpPr>
        <p:spPr/>
        <p:txBody>
          <a:bodyPr/>
          <a:lstStyle/>
          <a:p>
            <a:fld id="{71B67873-CD00-42B1-A5D5-B1165695DADB}" type="datetimeFigureOut">
              <a:rPr lang="en-US" smtClean="0"/>
              <a:t>10/1/2025</a:t>
            </a:fld>
            <a:endParaRPr lang="en-US"/>
          </a:p>
        </p:txBody>
      </p:sp>
      <p:sp>
        <p:nvSpPr>
          <p:cNvPr id="6" name="Footer Placeholder 5">
            <a:extLst>
              <a:ext uri="{FF2B5EF4-FFF2-40B4-BE49-F238E27FC236}">
                <a16:creationId xmlns:a16="http://schemas.microsoft.com/office/drawing/2014/main" id="{DC5570B8-2672-DB34-347B-159C3B7A0F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049B8-09CB-4A87-8683-E116AEF3AE18}"/>
              </a:ext>
            </a:extLst>
          </p:cNvPr>
          <p:cNvSpPr>
            <a:spLocks noGrp="1"/>
          </p:cNvSpPr>
          <p:nvPr>
            <p:ph type="sldNum" sz="quarter" idx="12"/>
          </p:nvPr>
        </p:nvSpPr>
        <p:spPr/>
        <p:txBody>
          <a:bodyPr/>
          <a:lstStyle/>
          <a:p>
            <a:fld id="{296F11F9-281A-4CC1-9CA8-C8EAAAE9DBD3}" type="slidenum">
              <a:rPr lang="en-US" smtClean="0"/>
              <a:t>‹#›</a:t>
            </a:fld>
            <a:endParaRPr lang="en-US"/>
          </a:p>
        </p:txBody>
      </p:sp>
    </p:spTree>
    <p:extLst>
      <p:ext uri="{BB962C8B-B14F-4D97-AF65-F5344CB8AC3E}">
        <p14:creationId xmlns:p14="http://schemas.microsoft.com/office/powerpoint/2010/main" val="3344302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401DE-7C6C-99EB-A017-C73E46D8C7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615563-4245-7113-17A5-B5D5407F96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6FA29-8A3A-5D32-D134-C8E4ED3F2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67873-CD00-42B1-A5D5-B1165695DADB}" type="datetimeFigureOut">
              <a:rPr lang="en-US" smtClean="0"/>
              <a:t>10/1/2025</a:t>
            </a:fld>
            <a:endParaRPr lang="en-US"/>
          </a:p>
        </p:txBody>
      </p:sp>
      <p:sp>
        <p:nvSpPr>
          <p:cNvPr id="5" name="Footer Placeholder 4">
            <a:extLst>
              <a:ext uri="{FF2B5EF4-FFF2-40B4-BE49-F238E27FC236}">
                <a16:creationId xmlns:a16="http://schemas.microsoft.com/office/drawing/2014/main" id="{133BCD05-8448-A73B-E348-C3913A7983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217336-FFF4-121F-869A-66725E619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F11F9-281A-4CC1-9CA8-C8EAAAE9DBD3}" type="slidenum">
              <a:rPr lang="en-US" smtClean="0"/>
              <a:t>‹#›</a:t>
            </a:fld>
            <a:endParaRPr lang="en-US"/>
          </a:p>
        </p:txBody>
      </p:sp>
    </p:spTree>
    <p:extLst>
      <p:ext uri="{BB962C8B-B14F-4D97-AF65-F5344CB8AC3E}">
        <p14:creationId xmlns:p14="http://schemas.microsoft.com/office/powerpoint/2010/main" val="276380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04E00-205D-35CC-13DF-475FE0F06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1"/>
            <a:ext cx="12192000" cy="6856697"/>
          </a:xfrm>
          <a:prstGeom prst="rect">
            <a:avLst/>
          </a:prstGeom>
        </p:spPr>
      </p:pic>
      <p:sp>
        <p:nvSpPr>
          <p:cNvPr id="2" name="Title 1">
            <a:extLst>
              <a:ext uri="{FF2B5EF4-FFF2-40B4-BE49-F238E27FC236}">
                <a16:creationId xmlns:a16="http://schemas.microsoft.com/office/drawing/2014/main" id="{B8AF2FDC-08D7-9BAE-23F0-6D40A148430A}"/>
              </a:ext>
            </a:extLst>
          </p:cNvPr>
          <p:cNvSpPr>
            <a:spLocks noGrp="1"/>
          </p:cNvSpPr>
          <p:nvPr>
            <p:ph type="ctrTitle"/>
          </p:nvPr>
        </p:nvSpPr>
        <p:spPr>
          <a:xfrm>
            <a:off x="1066800" y="136072"/>
            <a:ext cx="5459186" cy="1066120"/>
          </a:xfrm>
        </p:spPr>
        <p:txBody>
          <a:bodyPr/>
          <a:lstStyle/>
          <a:p>
            <a:r>
              <a:rPr lang="en-US" b="1" dirty="0" err="1">
                <a:solidFill>
                  <a:schemeClr val="tx1">
                    <a:lumMod val="85000"/>
                    <a:lumOff val="15000"/>
                  </a:schemeClr>
                </a:solidFill>
                <a:effectLst>
                  <a:outerShdw blurRad="38100" dist="38100" dir="2700000" algn="tl">
                    <a:srgbClr val="000000">
                      <a:alpha val="43137"/>
                    </a:srgbClr>
                  </a:outerShdw>
                </a:effectLst>
                <a:latin typeface="+mn-lt"/>
              </a:rPr>
              <a:t>Biến</a:t>
            </a:r>
            <a:r>
              <a:rPr lang="en-US" b="1" dirty="0">
                <a:solidFill>
                  <a:schemeClr val="tx1">
                    <a:lumMod val="85000"/>
                    <a:lumOff val="15000"/>
                  </a:schemeClr>
                </a:solidFill>
                <a:effectLst>
                  <a:outerShdw blurRad="38100" dist="38100" dir="2700000" algn="tl">
                    <a:srgbClr val="000000">
                      <a:alpha val="43137"/>
                    </a:srgbClr>
                  </a:outerShdw>
                </a:effectLst>
                <a:latin typeface="+mn-lt"/>
              </a:rPr>
              <a:t> </a:t>
            </a:r>
            <a:r>
              <a:rPr lang="en-US" b="1" dirty="0" err="1">
                <a:solidFill>
                  <a:schemeClr val="tx1">
                    <a:lumMod val="85000"/>
                    <a:lumOff val="15000"/>
                  </a:schemeClr>
                </a:solidFill>
                <a:effectLst>
                  <a:outerShdw blurRad="38100" dist="38100" dir="2700000" algn="tl">
                    <a:srgbClr val="000000">
                      <a:alpha val="43137"/>
                    </a:srgbClr>
                  </a:outerShdw>
                </a:effectLst>
                <a:latin typeface="+mn-lt"/>
              </a:rPr>
              <a:t>đổi</a:t>
            </a:r>
            <a:r>
              <a:rPr lang="en-US" b="1" dirty="0">
                <a:solidFill>
                  <a:schemeClr val="tx1">
                    <a:lumMod val="85000"/>
                    <a:lumOff val="15000"/>
                  </a:schemeClr>
                </a:solidFill>
                <a:effectLst>
                  <a:outerShdw blurRad="38100" dist="38100" dir="2700000" algn="tl">
                    <a:srgbClr val="000000">
                      <a:alpha val="43137"/>
                    </a:srgbClr>
                  </a:outerShdw>
                </a:effectLst>
                <a:latin typeface="+mn-lt"/>
              </a:rPr>
              <a:t> </a:t>
            </a:r>
            <a:r>
              <a:rPr lang="en-US" b="1" dirty="0" err="1">
                <a:solidFill>
                  <a:schemeClr val="tx1">
                    <a:lumMod val="85000"/>
                    <a:lumOff val="15000"/>
                  </a:schemeClr>
                </a:solidFill>
                <a:effectLst>
                  <a:outerShdw blurRad="38100" dist="38100" dir="2700000" algn="tl">
                    <a:srgbClr val="000000">
                      <a:alpha val="43137"/>
                    </a:srgbClr>
                  </a:outerShdw>
                </a:effectLst>
                <a:latin typeface="+mn-lt"/>
              </a:rPr>
              <a:t>khí</a:t>
            </a:r>
            <a:r>
              <a:rPr lang="en-US" b="1" dirty="0">
                <a:solidFill>
                  <a:schemeClr val="tx1">
                    <a:lumMod val="85000"/>
                    <a:lumOff val="15000"/>
                  </a:schemeClr>
                </a:solidFill>
                <a:effectLst>
                  <a:outerShdw blurRad="38100" dist="38100" dir="2700000" algn="tl">
                    <a:srgbClr val="000000">
                      <a:alpha val="43137"/>
                    </a:srgbClr>
                  </a:outerShdw>
                </a:effectLst>
                <a:latin typeface="+mn-lt"/>
              </a:rPr>
              <a:t> </a:t>
            </a:r>
            <a:r>
              <a:rPr lang="en-US" b="1" dirty="0" err="1">
                <a:solidFill>
                  <a:schemeClr val="tx1">
                    <a:lumMod val="85000"/>
                    <a:lumOff val="15000"/>
                  </a:schemeClr>
                </a:solidFill>
                <a:effectLst>
                  <a:outerShdw blurRad="38100" dist="38100" dir="2700000" algn="tl">
                    <a:srgbClr val="000000">
                      <a:alpha val="43137"/>
                    </a:srgbClr>
                  </a:outerShdw>
                </a:effectLst>
                <a:latin typeface="+mn-lt"/>
              </a:rPr>
              <a:t>hậu</a:t>
            </a:r>
            <a:endParaRPr lang="en-US" b="1" dirty="0">
              <a:solidFill>
                <a:schemeClr val="tx1">
                  <a:lumMod val="85000"/>
                  <a:lumOff val="15000"/>
                </a:schemeClr>
              </a:solidFill>
              <a:effectLst>
                <a:outerShdw blurRad="38100" dist="38100" dir="2700000" algn="tl">
                  <a:srgbClr val="000000">
                    <a:alpha val="43137"/>
                  </a:srgbClr>
                </a:outerShdw>
              </a:effectLst>
              <a:latin typeface="+mn-lt"/>
            </a:endParaRPr>
          </a:p>
        </p:txBody>
      </p:sp>
      <p:sp>
        <p:nvSpPr>
          <p:cNvPr id="3" name="Subtitle 2">
            <a:extLst>
              <a:ext uri="{FF2B5EF4-FFF2-40B4-BE49-F238E27FC236}">
                <a16:creationId xmlns:a16="http://schemas.microsoft.com/office/drawing/2014/main" id="{E369245B-5754-5840-A748-FF90CB8C2A4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76862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EAF2ACB-C531-0298-BD2E-8B5390666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A99D5ED-DC24-6445-C7E9-D230478CD4E7}"/>
              </a:ext>
            </a:extLst>
          </p:cNvPr>
          <p:cNvSpPr/>
          <p:nvPr/>
        </p:nvSpPr>
        <p:spPr>
          <a:xfrm>
            <a:off x="0" y="4541315"/>
            <a:ext cx="12192000" cy="2316685"/>
          </a:xfrm>
          <a:prstGeom prst="roundRect">
            <a:avLst>
              <a:gd name="adj" fmla="val 0"/>
            </a:avLst>
          </a:prstGeom>
          <a:solidFill>
            <a:srgbClr val="000000">
              <a:alpha val="6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i="1" dirty="0">
                <a:solidFill>
                  <a:schemeClr val="bg1"/>
                </a:solidFill>
              </a:rPr>
              <a:t>Biến đổi khí hậu là sự thay đổi của khí hậu trong một khoảng thời gian dài do tác động của các điều kiện tự nhiên và hoạt động của con người, biểu hiện bởi sự nóng lên toàn cầu, mực nước biển dâng và gia tăng các hiện tượng khí tượng thủy văn cực đoan</a:t>
            </a:r>
            <a:endParaRPr lang="en-US" dirty="0">
              <a:solidFill>
                <a:schemeClr val="bg1"/>
              </a:solidFill>
            </a:endParaRPr>
          </a:p>
        </p:txBody>
      </p:sp>
    </p:spTree>
    <p:extLst>
      <p:ext uri="{BB962C8B-B14F-4D97-AF65-F5344CB8AC3E}">
        <p14:creationId xmlns:p14="http://schemas.microsoft.com/office/powerpoint/2010/main" val="1776498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C6D8AA-0939-1A5D-F72D-69339A62BF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59" b="2802"/>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9AEAB95-A987-1F19-56F2-2ADAA43E1BA3}"/>
              </a:ext>
            </a:extLst>
          </p:cNvPr>
          <p:cNvSpPr/>
          <p:nvPr/>
        </p:nvSpPr>
        <p:spPr>
          <a:xfrm>
            <a:off x="0" y="0"/>
            <a:ext cx="12192001" cy="2085528"/>
          </a:xfrm>
          <a:prstGeom prst="rect">
            <a:avLst/>
          </a:prstGeom>
          <a:solidFill>
            <a:srgbClr val="0000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ea typeface="Calibri" panose="020F0502020204030204" pitchFamily="34" charset="0"/>
                <a:cs typeface="Calibri" panose="020F0502020204030204" pitchFamily="34" charset="0"/>
              </a:rPr>
              <a:t>Nguyên </a:t>
            </a:r>
            <a:r>
              <a:rPr lang="en-US" sz="2000" dirty="0" err="1">
                <a:latin typeface="Calibri" panose="020F0502020204030204" pitchFamily="34" charset="0"/>
                <a:ea typeface="Calibri" panose="020F0502020204030204" pitchFamily="34" charset="0"/>
                <a:cs typeface="Calibri" panose="020F0502020204030204" pitchFamily="34" charset="0"/>
              </a:rPr>
              <a:t>nhân</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của</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biến</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đổi</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khí</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hậu</a:t>
            </a:r>
            <a:r>
              <a:rPr lang="en-US" sz="2000" dirty="0">
                <a:latin typeface="Calibri" panose="020F0502020204030204" pitchFamily="34" charset="0"/>
                <a:ea typeface="Calibri" panose="020F0502020204030204" pitchFamily="34" charset="0"/>
                <a:cs typeface="Calibri" panose="020F0502020204030204" pitchFamily="34" charset="0"/>
              </a:rPr>
              <a:t> do </a:t>
            </a:r>
            <a:r>
              <a:rPr lang="vi-VN" dirty="0"/>
              <a:t>các hoạt động của con người và các tác động của nó lên hệ thống khí hậu thời tiết Trái Đất</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671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3"/>
                                        </p:tgtEl>
                                        <p:attrNameLst>
                                          <p:attrName>ppt_w</p:attrName>
                                        </p:attrNameLst>
                                      </p:cBhvr>
                                      <p:tavLst>
                                        <p:tav tm="0">
                                          <p:val>
                                            <p:strVal val="ppt_w"/>
                                          </p:val>
                                        </p:tav>
                                        <p:tav tm="100000">
                                          <p:val>
                                            <p:fltVal val="0"/>
                                          </p:val>
                                        </p:tav>
                                      </p:tavLst>
                                    </p:anim>
                                    <p:anim calcmode="lin" valueType="num">
                                      <p:cBhvr>
                                        <p:cTn id="14" dur="500"/>
                                        <p:tgtEl>
                                          <p:spTgt spid="3"/>
                                        </p:tgtEl>
                                        <p:attrNameLst>
                                          <p:attrName>ppt_h</p:attrName>
                                        </p:attrNameLst>
                                      </p:cBhvr>
                                      <p:tavLst>
                                        <p:tav tm="0">
                                          <p:val>
                                            <p:strVal val="ppt_h"/>
                                          </p:val>
                                        </p:tav>
                                        <p:tav tm="100000">
                                          <p:val>
                                            <p:fltVal val="0"/>
                                          </p:val>
                                        </p:tav>
                                      </p:tavLst>
                                    </p:anim>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3074" name="Picture 2" descr="A cracked earth with a horse in the background&#10;&#10;AI-generated content may be incorrect.">
            <a:extLst>
              <a:ext uri="{FF2B5EF4-FFF2-40B4-BE49-F238E27FC236}">
                <a16:creationId xmlns:a16="http://schemas.microsoft.com/office/drawing/2014/main" id="{05E394E3-9EB4-B220-49C7-B1C43D1746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 r="31432" b="-2919"/>
          <a:stretch>
            <a:fillRect/>
          </a:stretch>
        </p:blipFill>
        <p:spPr bwMode="auto">
          <a:xfrm>
            <a:off x="-8775" y="0"/>
            <a:ext cx="6027530" cy="35062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ir Pollution skyrocketed due to Amazon forest fire: reveals ESA report ...">
            <a:extLst>
              <a:ext uri="{FF2B5EF4-FFF2-40B4-BE49-F238E27FC236}">
                <a16:creationId xmlns:a16="http://schemas.microsoft.com/office/drawing/2014/main" id="{594F83CF-9CB0-3770-B58D-97621DA592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44" r="14631" b="6628"/>
          <a:stretch>
            <a:fillRect/>
          </a:stretch>
        </p:blipFill>
        <p:spPr bwMode="auto">
          <a:xfrm>
            <a:off x="1" y="3429000"/>
            <a:ext cx="6018756" cy="343338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ình Định: Mưa lớn gây ngập lụt, sạt lở nhiều điểm ở các huyện miền núi ...">
            <a:extLst>
              <a:ext uri="{FF2B5EF4-FFF2-40B4-BE49-F238E27FC236}">
                <a16:creationId xmlns:a16="http://schemas.microsoft.com/office/drawing/2014/main" id="{B8C23374-9655-31D7-B912-CB65F0DEF3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4"/>
          <a:stretch>
            <a:fillRect/>
          </a:stretch>
        </p:blipFill>
        <p:spPr bwMode="auto">
          <a:xfrm>
            <a:off x="6018756" y="3428351"/>
            <a:ext cx="6182015" cy="343403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iệu ứng nhà kính và tác hại của hiệu ứng nhà kính - Cổng thông tin ...">
            <a:extLst>
              <a:ext uri="{FF2B5EF4-FFF2-40B4-BE49-F238E27FC236}">
                <a16:creationId xmlns:a16="http://schemas.microsoft.com/office/drawing/2014/main" id="{F7CFB68A-810D-4F80-8EC8-5D328F6E0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526" y="0"/>
            <a:ext cx="6173245" cy="34288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6180C89-F4BC-BAB2-6B8C-5537C4DA6141}"/>
              </a:ext>
            </a:extLst>
          </p:cNvPr>
          <p:cNvSpPr/>
          <p:nvPr/>
        </p:nvSpPr>
        <p:spPr>
          <a:xfrm>
            <a:off x="3214106" y="2049674"/>
            <a:ext cx="5781333" cy="2757353"/>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Hậu </a:t>
            </a:r>
            <a:r>
              <a:rPr lang="en-US" sz="2800" dirty="0" err="1"/>
              <a:t>quả</a:t>
            </a:r>
            <a:r>
              <a:rPr lang="en-US" sz="2800" dirty="0"/>
              <a:t> </a:t>
            </a:r>
            <a:r>
              <a:rPr lang="en-US" sz="2800" dirty="0" err="1"/>
              <a:t>và</a:t>
            </a:r>
            <a:r>
              <a:rPr lang="en-US" sz="2800" dirty="0"/>
              <a:t> </a:t>
            </a:r>
            <a:r>
              <a:rPr lang="en-US" sz="2800" dirty="0" err="1"/>
              <a:t>ảnh</a:t>
            </a:r>
            <a:r>
              <a:rPr lang="en-US" sz="2800" dirty="0"/>
              <a:t> </a:t>
            </a:r>
            <a:r>
              <a:rPr lang="en-US" sz="2800" dirty="0" err="1"/>
              <a:t>hưởng</a:t>
            </a:r>
            <a:r>
              <a:rPr lang="en-US" sz="2800" dirty="0"/>
              <a:t> </a:t>
            </a:r>
            <a:r>
              <a:rPr lang="en-US" sz="2800" dirty="0" err="1"/>
              <a:t>của</a:t>
            </a:r>
            <a:r>
              <a:rPr lang="en-US" sz="2800" dirty="0"/>
              <a:t> </a:t>
            </a:r>
            <a:r>
              <a:rPr lang="en-US" sz="2800" dirty="0" err="1"/>
              <a:t>biến</a:t>
            </a:r>
            <a:r>
              <a:rPr lang="en-US" sz="2800" dirty="0"/>
              <a:t> </a:t>
            </a:r>
            <a:r>
              <a:rPr lang="en-US" sz="2800" dirty="0" err="1"/>
              <a:t>đổi</a:t>
            </a:r>
            <a:r>
              <a:rPr lang="en-US" sz="2800" dirty="0"/>
              <a:t> </a:t>
            </a:r>
            <a:r>
              <a:rPr lang="en-US" sz="2800" dirty="0" err="1"/>
              <a:t>khí</a:t>
            </a:r>
            <a:r>
              <a:rPr lang="en-US" sz="2800" dirty="0"/>
              <a:t> </a:t>
            </a:r>
            <a:r>
              <a:rPr lang="en-US" sz="2800" dirty="0" err="1"/>
              <a:t>hậu</a:t>
            </a:r>
            <a:endParaRPr lang="en-US" sz="2800" dirty="0"/>
          </a:p>
        </p:txBody>
      </p:sp>
      <p:sp>
        <p:nvSpPr>
          <p:cNvPr id="8" name="Rectangle 7">
            <a:extLst>
              <a:ext uri="{FF2B5EF4-FFF2-40B4-BE49-F238E27FC236}">
                <a16:creationId xmlns:a16="http://schemas.microsoft.com/office/drawing/2014/main" id="{A6D374A5-EADF-5522-1AB6-DFCD8BE4A29A}"/>
              </a:ext>
            </a:extLst>
          </p:cNvPr>
          <p:cNvSpPr/>
          <p:nvPr/>
        </p:nvSpPr>
        <p:spPr>
          <a:xfrm>
            <a:off x="-8774" y="0"/>
            <a:ext cx="6027530" cy="933189"/>
          </a:xfrm>
          <a:prstGeom prst="rect">
            <a:avLst/>
          </a:prstGeom>
          <a:solidFill>
            <a:srgbClr val="000000">
              <a:alpha val="6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Hạn</a:t>
            </a:r>
            <a:r>
              <a:rPr lang="en-US" dirty="0"/>
              <a:t> </a:t>
            </a:r>
            <a:r>
              <a:rPr lang="en-US" dirty="0" err="1"/>
              <a:t>hán</a:t>
            </a:r>
            <a:endParaRPr lang="en-US" dirty="0"/>
          </a:p>
        </p:txBody>
      </p:sp>
      <p:sp>
        <p:nvSpPr>
          <p:cNvPr id="9" name="Rectangle 8">
            <a:extLst>
              <a:ext uri="{FF2B5EF4-FFF2-40B4-BE49-F238E27FC236}">
                <a16:creationId xmlns:a16="http://schemas.microsoft.com/office/drawing/2014/main" id="{3B6CF209-EDBA-7EC1-6082-270632194335}"/>
              </a:ext>
            </a:extLst>
          </p:cNvPr>
          <p:cNvSpPr/>
          <p:nvPr/>
        </p:nvSpPr>
        <p:spPr>
          <a:xfrm>
            <a:off x="-8774" y="5924811"/>
            <a:ext cx="6018756" cy="933189"/>
          </a:xfrm>
          <a:prstGeom prst="rect">
            <a:avLst/>
          </a:prstGeom>
          <a:solidFill>
            <a:srgbClr val="000000">
              <a:alpha val="6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Cháy</a:t>
            </a:r>
            <a:r>
              <a:rPr lang="en-US" dirty="0"/>
              <a:t> </a:t>
            </a:r>
            <a:r>
              <a:rPr lang="en-US" dirty="0" err="1"/>
              <a:t>Rừng</a:t>
            </a:r>
            <a:endParaRPr lang="en-US" dirty="0"/>
          </a:p>
        </p:txBody>
      </p:sp>
      <p:sp>
        <p:nvSpPr>
          <p:cNvPr id="10" name="Rectangle 9">
            <a:extLst>
              <a:ext uri="{FF2B5EF4-FFF2-40B4-BE49-F238E27FC236}">
                <a16:creationId xmlns:a16="http://schemas.microsoft.com/office/drawing/2014/main" id="{BD5BEAED-2EDA-A981-50E4-0A4B493BE309}"/>
              </a:ext>
            </a:extLst>
          </p:cNvPr>
          <p:cNvSpPr/>
          <p:nvPr/>
        </p:nvSpPr>
        <p:spPr>
          <a:xfrm>
            <a:off x="6009982" y="5931394"/>
            <a:ext cx="6190789" cy="933189"/>
          </a:xfrm>
          <a:prstGeom prst="rect">
            <a:avLst/>
          </a:prstGeom>
          <a:solidFill>
            <a:srgbClr val="000000">
              <a:alpha val="6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Sạt</a:t>
            </a:r>
            <a:r>
              <a:rPr lang="en-US" dirty="0"/>
              <a:t> </a:t>
            </a:r>
            <a:r>
              <a:rPr lang="en-US" dirty="0" err="1"/>
              <a:t>lở</a:t>
            </a:r>
            <a:endParaRPr lang="en-US" dirty="0"/>
          </a:p>
        </p:txBody>
      </p:sp>
      <p:sp>
        <p:nvSpPr>
          <p:cNvPr id="11" name="Rectangle 10">
            <a:extLst>
              <a:ext uri="{FF2B5EF4-FFF2-40B4-BE49-F238E27FC236}">
                <a16:creationId xmlns:a16="http://schemas.microsoft.com/office/drawing/2014/main" id="{FBCD98ED-214E-8F85-FD00-6CACCC5FAA4C}"/>
              </a:ext>
            </a:extLst>
          </p:cNvPr>
          <p:cNvSpPr/>
          <p:nvPr/>
        </p:nvSpPr>
        <p:spPr>
          <a:xfrm>
            <a:off x="6027527" y="0"/>
            <a:ext cx="6173244" cy="933189"/>
          </a:xfrm>
          <a:prstGeom prst="rect">
            <a:avLst/>
          </a:prstGeom>
          <a:solidFill>
            <a:srgbClr val="000000">
              <a:alpha val="6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Gia </a:t>
            </a:r>
            <a:r>
              <a:rPr lang="en-US" dirty="0" err="1"/>
              <a:t>tăng</a:t>
            </a:r>
            <a:r>
              <a:rPr lang="en-US" dirty="0"/>
              <a:t> </a:t>
            </a:r>
            <a:r>
              <a:rPr lang="en-US" dirty="0" err="1"/>
              <a:t>hiệu</a:t>
            </a:r>
            <a:r>
              <a:rPr lang="en-US" dirty="0"/>
              <a:t> </a:t>
            </a:r>
            <a:r>
              <a:rPr lang="en-US" dirty="0" err="1"/>
              <a:t>ứng</a:t>
            </a:r>
            <a:r>
              <a:rPr lang="en-US" dirty="0"/>
              <a:t> </a:t>
            </a:r>
            <a:r>
              <a:rPr lang="en-US" dirty="0" err="1"/>
              <a:t>nhàn</a:t>
            </a:r>
            <a:r>
              <a:rPr lang="en-US" dirty="0"/>
              <a:t> </a:t>
            </a:r>
            <a:r>
              <a:rPr lang="en-US" dirty="0" err="1"/>
              <a:t>kính</a:t>
            </a:r>
            <a:endParaRPr lang="en-US" dirty="0"/>
          </a:p>
        </p:txBody>
      </p:sp>
    </p:spTree>
    <p:extLst>
      <p:ext uri="{BB962C8B-B14F-4D97-AF65-F5344CB8AC3E}">
        <p14:creationId xmlns:p14="http://schemas.microsoft.com/office/powerpoint/2010/main" val="4293425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circle(in)">
                                      <p:cBhvr>
                                        <p:cTn id="17" dur="2000"/>
                                        <p:tgtEl>
                                          <p:spTgt spid="3074"/>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circle(in)">
                                      <p:cBhvr>
                                        <p:cTn id="25" dur="2000"/>
                                        <p:tgtEl>
                                          <p:spTgt spid="3078"/>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circle(in)">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082"/>
                                        </p:tgtEl>
                                        <p:attrNameLst>
                                          <p:attrName>style.visibility</p:attrName>
                                        </p:attrNameLst>
                                      </p:cBhvr>
                                      <p:to>
                                        <p:strVal val="visible"/>
                                      </p:to>
                                    </p:set>
                                    <p:animEffect transition="in" filter="circle(in)">
                                      <p:cBhvr>
                                        <p:cTn id="33" dur="2000"/>
                                        <p:tgtEl>
                                          <p:spTgt spid="3082"/>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ircle(in)">
                                      <p:cBhvr>
                                        <p:cTn id="36" dur="2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084"/>
                                        </p:tgtEl>
                                        <p:attrNameLst>
                                          <p:attrName>style.visibility</p:attrName>
                                        </p:attrNameLst>
                                      </p:cBhvr>
                                      <p:to>
                                        <p:strVal val="visible"/>
                                      </p:to>
                                    </p:set>
                                    <p:animEffect transition="in" filter="circle(in)">
                                      <p:cBhvr>
                                        <p:cTn id="41" dur="2000"/>
                                        <p:tgtEl>
                                          <p:spTgt spid="3084"/>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circle(in)">
                                      <p:cBhvr>
                                        <p:cTn id="4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trellis">
          <a:fgClr>
            <a:schemeClr val="bg2">
              <a:lumMod val="10000"/>
            </a:schemeClr>
          </a:fgClr>
          <a:bgClr>
            <a:schemeClr val="bg1"/>
          </a:bgClr>
        </a:pattFill>
        <a:effectLst/>
      </p:bgPr>
    </p:bg>
    <p:spTree>
      <p:nvGrpSpPr>
        <p:cNvPr id="1" name=""/>
        <p:cNvGrpSpPr/>
        <p:nvPr/>
      </p:nvGrpSpPr>
      <p:grpSpPr>
        <a:xfrm>
          <a:off x="0" y="0"/>
          <a:ext cx="0" cy="0"/>
          <a:chOff x="0" y="0"/>
          <a:chExt cx="0" cy="0"/>
        </a:xfrm>
      </p:grpSpPr>
      <p:pic>
        <p:nvPicPr>
          <p:cNvPr id="4098" name="Picture 2" descr="Biến đổi khí hậu tác động đến sức khoẻ con người nghiêm trọng thế nào?">
            <a:extLst>
              <a:ext uri="{FF2B5EF4-FFF2-40B4-BE49-F238E27FC236}">
                <a16:creationId xmlns:a16="http://schemas.microsoft.com/office/drawing/2014/main" id="{DAA0EFAC-866B-E74D-449B-D0A29EC69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85"/>
            <a:ext cx="12189537" cy="685938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12BCDA0-64B3-8286-ABBF-92A81A94CF0C}"/>
              </a:ext>
            </a:extLst>
          </p:cNvPr>
          <p:cNvSpPr/>
          <p:nvPr/>
        </p:nvSpPr>
        <p:spPr>
          <a:xfrm>
            <a:off x="0" y="2486642"/>
            <a:ext cx="12192000" cy="2072201"/>
          </a:xfrm>
          <a:prstGeom prst="rect">
            <a:avLst/>
          </a:prstGeom>
          <a:solidFill>
            <a:srgbClr val="0000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400" dirty="0">
                <a:latin typeface="Calibri" panose="020F0502020204030204" pitchFamily="34" charset="0"/>
                <a:ea typeface="Calibri" panose="020F0502020204030204" pitchFamily="34" charset="0"/>
                <a:cs typeface="Calibri" panose="020F0502020204030204" pitchFamily="34" charset="0"/>
              </a:rPr>
              <a:t>Biến đổi khí hậu tác động đến sức khỏe con người theo nhiều cách khác nhau, như làm tăng nguy cơ mắc các bệnh liên quan đến nhiệt, thay đổi mô hình lây truyền và mức độ các bệnh truyền nhiễm</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descr="Biến đổi khí hậu tác động đến sức khoẻ con người nghiêm trọng thế nào?">
            <a:extLst>
              <a:ext uri="{FF2B5EF4-FFF2-40B4-BE49-F238E27FC236}">
                <a16:creationId xmlns:a16="http://schemas.microsoft.com/office/drawing/2014/main" id="{A4AE3397-FC02-6AFE-C318-FB426F8EA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5"/>
            <a:ext cx="12189537" cy="68593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9B28ECE-D8F8-661D-3AB0-F2400F1B7D06}"/>
              </a:ext>
            </a:extLst>
          </p:cNvPr>
          <p:cNvSpPr/>
          <p:nvPr/>
        </p:nvSpPr>
        <p:spPr>
          <a:xfrm>
            <a:off x="1" y="2486642"/>
            <a:ext cx="12192000" cy="2072201"/>
          </a:xfrm>
          <a:prstGeom prst="rect">
            <a:avLst/>
          </a:prstGeom>
          <a:solidFill>
            <a:srgbClr val="0000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400" dirty="0">
                <a:latin typeface="Calibri" panose="020F0502020204030204" pitchFamily="34" charset="0"/>
                <a:ea typeface="Calibri" panose="020F0502020204030204" pitchFamily="34" charset="0"/>
                <a:cs typeface="Calibri" panose="020F0502020204030204" pitchFamily="34" charset="0"/>
              </a:rPr>
              <a:t>Biến đổi khí hậu tác động đến sức khỏe con người theo nhiều cách khác nhau, như làm tăng nguy cơ mắc các bệnh liên quan đến nhiệt, thay đổi mô hình lây truyền và mức độ các bệnh truyền nhiễm</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88CF3B50-56E9-EB27-DCA6-3A61AD127485}"/>
              </a:ext>
            </a:extLst>
          </p:cNvPr>
          <p:cNvPicPr>
            <a:picLocks noChangeAspect="1"/>
          </p:cNvPicPr>
          <p:nvPr/>
        </p:nvPicPr>
        <p:blipFill>
          <a:blip r:embed="rId3">
            <a:extLst>
              <a:ext uri="{28A0092B-C50C-407E-A947-70E740481C1C}">
                <a14:useLocalDpi xmlns:a14="http://schemas.microsoft.com/office/drawing/2010/main" val="0"/>
              </a:ext>
            </a:extLst>
          </a:blip>
          <a:srcRect l="-20" t="7759" r="20" b="7743"/>
          <a:stretch>
            <a:fillRect/>
          </a:stretch>
        </p:blipFill>
        <p:spPr>
          <a:xfrm>
            <a:off x="0" y="0"/>
            <a:ext cx="12189536" cy="6858000"/>
          </a:xfrm>
          <a:prstGeom prst="rect">
            <a:avLst/>
          </a:prstGeom>
        </p:spPr>
      </p:pic>
      <p:sp>
        <p:nvSpPr>
          <p:cNvPr id="19" name="Rectangle 18">
            <a:extLst>
              <a:ext uri="{FF2B5EF4-FFF2-40B4-BE49-F238E27FC236}">
                <a16:creationId xmlns:a16="http://schemas.microsoft.com/office/drawing/2014/main" id="{49E27768-F1A8-1E55-BED3-EEAA988FE63A}"/>
              </a:ext>
            </a:extLst>
          </p:cNvPr>
          <p:cNvSpPr/>
          <p:nvPr/>
        </p:nvSpPr>
        <p:spPr>
          <a:xfrm>
            <a:off x="0" y="2486642"/>
            <a:ext cx="12189536" cy="1649353"/>
          </a:xfrm>
          <a:prstGeom prst="rect">
            <a:avLst/>
          </a:prstGeom>
          <a:solidFill>
            <a:srgbClr val="000000">
              <a:alpha val="6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t>Biến đổi khí hậu đang gây ra những tác động sâu sắc đến ngành du lịch, ảnh hưởng đến các điểm đến, hành vi của du khách và yêu cầu ngành du lịch phải thích ứng với những thay đổi này.</a:t>
            </a:r>
            <a:endParaRPr lang="en-US" dirty="0"/>
          </a:p>
        </p:txBody>
      </p:sp>
    </p:spTree>
    <p:extLst>
      <p:ext uri="{BB962C8B-B14F-4D97-AF65-F5344CB8AC3E}">
        <p14:creationId xmlns:p14="http://schemas.microsoft.com/office/powerpoint/2010/main" val="9960549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OR TUYỂN CHUYÊN GIA TẬP HUẤN “BIẾN ĐỔI KHÍ HẬU VÀ GIẢM THIỂU, THÍCH ...">
            <a:extLst>
              <a:ext uri="{FF2B5EF4-FFF2-40B4-BE49-F238E27FC236}">
                <a16:creationId xmlns:a16="http://schemas.microsoft.com/office/drawing/2014/main" id="{334B7799-9B79-6A93-824F-28CD2792C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85" t="15215" r="-2035" b="-63"/>
          <a:stretch>
            <a:fillRect/>
          </a:stretch>
        </p:blipFill>
        <p:spPr bwMode="auto">
          <a:xfrm>
            <a:off x="0" y="0"/>
            <a:ext cx="1248266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A46CE4-D0EE-2A3B-A333-0BD61FBE43D3}"/>
              </a:ext>
            </a:extLst>
          </p:cNvPr>
          <p:cNvSpPr txBox="1"/>
          <p:nvPr/>
        </p:nvSpPr>
        <p:spPr>
          <a:xfrm>
            <a:off x="-1" y="-1"/>
            <a:ext cx="4257107" cy="461665"/>
          </a:xfrm>
          <a:prstGeom prst="rect">
            <a:avLst/>
          </a:prstGeom>
          <a:noFill/>
        </p:spPr>
        <p:txBody>
          <a:bodyPr wrap="square" rtlCol="0">
            <a:spAutoFit/>
          </a:bodyPr>
          <a:lstStyle/>
          <a:p>
            <a:r>
              <a:rPr lang="en-US" sz="2400" b="1" dirty="0" err="1"/>
              <a:t>Giải</a:t>
            </a:r>
            <a:r>
              <a:rPr lang="en-US" sz="2400" b="1" dirty="0"/>
              <a:t> </a:t>
            </a:r>
            <a:r>
              <a:rPr lang="en-US" sz="2400" b="1" dirty="0" err="1"/>
              <a:t>pháp</a:t>
            </a:r>
            <a:r>
              <a:rPr lang="en-US" sz="2400" b="1" dirty="0"/>
              <a:t> </a:t>
            </a:r>
            <a:r>
              <a:rPr lang="en-US" sz="2400" b="1" dirty="0" err="1"/>
              <a:t>giảm</a:t>
            </a:r>
            <a:r>
              <a:rPr lang="en-US" sz="2400" b="1" dirty="0"/>
              <a:t> </a:t>
            </a:r>
            <a:r>
              <a:rPr lang="en-US" sz="2400" b="1" dirty="0" err="1"/>
              <a:t>biến</a:t>
            </a:r>
            <a:r>
              <a:rPr lang="en-US" sz="2400" b="1" dirty="0"/>
              <a:t> </a:t>
            </a:r>
            <a:r>
              <a:rPr lang="en-US" sz="2400" b="1" dirty="0" err="1"/>
              <a:t>đổi</a:t>
            </a:r>
            <a:r>
              <a:rPr lang="en-US" sz="2400" b="1" dirty="0"/>
              <a:t> </a:t>
            </a:r>
            <a:r>
              <a:rPr lang="en-US" sz="2400" b="1" dirty="0" err="1"/>
              <a:t>khí</a:t>
            </a:r>
            <a:r>
              <a:rPr lang="en-US" sz="2400" b="1" dirty="0"/>
              <a:t> </a:t>
            </a:r>
            <a:r>
              <a:rPr lang="en-US" sz="2400" b="1" dirty="0" err="1"/>
              <a:t>hậu</a:t>
            </a:r>
            <a:endParaRPr lang="en-US" sz="2400" b="1" dirty="0"/>
          </a:p>
        </p:txBody>
      </p:sp>
      <p:sp>
        <p:nvSpPr>
          <p:cNvPr id="5" name="TextBox 4">
            <a:extLst>
              <a:ext uri="{FF2B5EF4-FFF2-40B4-BE49-F238E27FC236}">
                <a16:creationId xmlns:a16="http://schemas.microsoft.com/office/drawing/2014/main" id="{9AC0052F-7660-E5C7-B425-94CEB17C78B7}"/>
              </a:ext>
            </a:extLst>
          </p:cNvPr>
          <p:cNvSpPr txBox="1"/>
          <p:nvPr/>
        </p:nvSpPr>
        <p:spPr>
          <a:xfrm>
            <a:off x="502617" y="461664"/>
            <a:ext cx="2840090" cy="369332"/>
          </a:xfrm>
          <a:prstGeom prst="rect">
            <a:avLst/>
          </a:prstGeom>
          <a:noFill/>
        </p:spPr>
        <p:txBody>
          <a:bodyPr wrap="square">
            <a:spAutoFit/>
          </a:bodyPr>
          <a:lstStyle/>
          <a:p>
            <a:pPr algn="l" rtl="0">
              <a:spcBef>
                <a:spcPts val="900"/>
              </a:spcBef>
              <a:spcAft>
                <a:spcPts val="900"/>
              </a:spcAft>
              <a:buNone/>
            </a:pP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Giảm</a:t>
            </a: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thiểu</a:t>
            </a: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khí</a:t>
            </a: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thải</a:t>
            </a: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nhà</a:t>
            </a: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kính</a:t>
            </a:r>
            <a:endParaRPr lang="en-US"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4133A05-B549-6E9F-0BD6-87328BE29912}"/>
              </a:ext>
            </a:extLst>
          </p:cNvPr>
          <p:cNvSpPr txBox="1"/>
          <p:nvPr/>
        </p:nvSpPr>
        <p:spPr>
          <a:xfrm>
            <a:off x="448116" y="738661"/>
            <a:ext cx="3748435" cy="369332"/>
          </a:xfrm>
          <a:prstGeom prst="rect">
            <a:avLst/>
          </a:prstGeom>
          <a:noFill/>
        </p:spPr>
        <p:txBody>
          <a:bodyPr wrap="square">
            <a:spAutoFit/>
          </a:bodyPr>
          <a:lstStyle/>
          <a:p>
            <a:pPr algn="l" rtl="0">
              <a:spcBef>
                <a:spcPts val="900"/>
              </a:spcBef>
              <a:spcAft>
                <a:spcPts val="900"/>
              </a:spcAft>
              <a:buNone/>
            </a:pPr>
            <a:r>
              <a:rPr lang="vi-VN"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Tăng cường sử dụng năng lượng xanh</a:t>
            </a:r>
            <a:endParaRPr lang="vi-VN"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886982D-3B85-80FB-7879-83A1011D72FA}"/>
              </a:ext>
            </a:extLst>
          </p:cNvPr>
          <p:cNvSpPr txBox="1"/>
          <p:nvPr/>
        </p:nvSpPr>
        <p:spPr>
          <a:xfrm>
            <a:off x="448116" y="1015659"/>
            <a:ext cx="3009648" cy="369332"/>
          </a:xfrm>
          <a:prstGeom prst="rect">
            <a:avLst/>
          </a:prstGeom>
          <a:noFill/>
        </p:spPr>
        <p:txBody>
          <a:bodyPr wrap="square">
            <a:spAutoFit/>
          </a:bodyPr>
          <a:lstStyle/>
          <a:p>
            <a:pPr algn="l" rtl="0">
              <a:spcBef>
                <a:spcPts val="900"/>
              </a:spcBef>
              <a:spcAft>
                <a:spcPts val="900"/>
              </a:spcAft>
              <a:buNone/>
            </a:pP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T</a:t>
            </a:r>
            <a:r>
              <a:rPr lang="vi-VN"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iết</a:t>
            </a:r>
            <a:r>
              <a:rPr lang="vi-VN"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kiệm năng lượng và nước</a:t>
            </a:r>
            <a:endParaRPr lang="vi-VN"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65945E6-E768-FA00-68F2-0626C608E1E3}"/>
              </a:ext>
            </a:extLst>
          </p:cNvPr>
          <p:cNvSpPr txBox="1"/>
          <p:nvPr/>
        </p:nvSpPr>
        <p:spPr>
          <a:xfrm>
            <a:off x="448116" y="1292657"/>
            <a:ext cx="3080297" cy="369332"/>
          </a:xfrm>
          <a:prstGeom prst="rect">
            <a:avLst/>
          </a:prstGeom>
          <a:noFill/>
        </p:spPr>
        <p:txBody>
          <a:bodyPr wrap="square">
            <a:spAutoFit/>
          </a:bodyPr>
          <a:lstStyle/>
          <a:p>
            <a:pPr algn="l" rtl="0">
              <a:spcBef>
                <a:spcPts val="900"/>
              </a:spcBef>
              <a:spcAft>
                <a:spcPts val="900"/>
              </a:spcAft>
              <a:buNone/>
            </a:pP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Bảo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vệ</a:t>
            </a: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và</a:t>
            </a: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phục</a:t>
            </a: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hồi</a:t>
            </a: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hệ</a:t>
            </a: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sinh</a:t>
            </a:r>
            <a:r>
              <a:rPr lang="en-US"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thái</a:t>
            </a:r>
            <a:endParaRPr lang="en-US"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458E056-2E22-4D5A-9126-18E9912B2ABF}"/>
              </a:ext>
            </a:extLst>
          </p:cNvPr>
          <p:cNvSpPr txBox="1"/>
          <p:nvPr/>
        </p:nvSpPr>
        <p:spPr>
          <a:xfrm>
            <a:off x="448116" y="1560603"/>
            <a:ext cx="3385097" cy="369332"/>
          </a:xfrm>
          <a:prstGeom prst="rect">
            <a:avLst/>
          </a:prstGeom>
          <a:noFill/>
        </p:spPr>
        <p:txBody>
          <a:bodyPr wrap="square">
            <a:spAutoFit/>
          </a:bodyPr>
          <a:lstStyle/>
          <a:p>
            <a:pPr algn="l" rtl="0">
              <a:spcBef>
                <a:spcPts val="900"/>
              </a:spcBef>
              <a:spcAft>
                <a:spcPts val="900"/>
              </a:spcAft>
              <a:buNone/>
            </a:pPr>
            <a:r>
              <a:rPr lang="vi-VN"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Tăng cường nhận thức và giáo dục</a:t>
            </a:r>
            <a:endParaRPr lang="vi-VN"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7207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285</Words>
  <Application>Microsoft Office PowerPoint</Application>
  <PresentationFormat>Widescreen</PresentationFormat>
  <Paragraphs>17</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Biến đổi khí hậu</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cp:revision>
  <dcterms:created xsi:type="dcterms:W3CDTF">2025-10-01T10:51:42Z</dcterms:created>
  <dcterms:modified xsi:type="dcterms:W3CDTF">2025-10-01T11:45:31Z</dcterms:modified>
</cp:coreProperties>
</file>